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7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A878C-7413-4188-8500-049971C30D9B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C0578-EF84-4992-A2E1-FDB0587877B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2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A878C-7413-4188-8500-049971C30D9B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C0578-EF84-4992-A2E1-FDB0587877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5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A878C-7413-4188-8500-049971C30D9B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C0578-EF84-4992-A2E1-FDB0587877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04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A878C-7413-4188-8500-049971C30D9B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C0578-EF84-4992-A2E1-FDB0587877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35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A878C-7413-4188-8500-049971C30D9B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C0578-EF84-4992-A2E1-FDB0587877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59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A878C-7413-4188-8500-049971C30D9B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C0578-EF84-4992-A2E1-FDB0587877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94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A878C-7413-4188-8500-049971C30D9B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C0578-EF84-4992-A2E1-FDB0587877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30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A878C-7413-4188-8500-049971C30D9B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C0578-EF84-4992-A2E1-FDB0587877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56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A878C-7413-4188-8500-049971C30D9B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C0578-EF84-4992-A2E1-FDB0587877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8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A878C-7413-4188-8500-049971C30D9B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C0578-EF84-4992-A2E1-FDB0587877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48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A878C-7413-4188-8500-049971C30D9B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C0578-EF84-4992-A2E1-FDB0587877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1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A878C-7413-4188-8500-049971C30D9B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C0578-EF84-4992-A2E1-FDB0587877B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2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831" y="4005330"/>
            <a:ext cx="7772400" cy="1545464"/>
          </a:xfrm>
          <a:solidFill>
            <a:schemeClr val="accent5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</a:rPr>
              <a:t>Городской оздоровительный лагерь </a:t>
            </a:r>
            <a:br>
              <a:rPr lang="ru-RU" sz="3600" b="1" i="1" dirty="0" smtClean="0">
                <a:solidFill>
                  <a:srgbClr val="0070C0"/>
                </a:solidFill>
              </a:rPr>
            </a:br>
            <a:r>
              <a:rPr lang="ru-RU" sz="3600" b="1" i="1" dirty="0" smtClean="0">
                <a:solidFill>
                  <a:srgbClr val="0070C0"/>
                </a:solidFill>
              </a:rPr>
              <a:t>с дневным пребыванием детей </a:t>
            </a:r>
            <a:br>
              <a:rPr lang="ru-RU" sz="3600" b="1" i="1" dirty="0" smtClean="0">
                <a:solidFill>
                  <a:srgbClr val="0070C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>«Наш дом –планета Земля!»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696014"/>
            <a:ext cx="6858000" cy="563118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Тематическая смена «Культурный КОД»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8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008" y="270456"/>
            <a:ext cx="6812924" cy="1055107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4 июня </a:t>
            </a:r>
            <a:r>
              <a:rPr lang="ru-RU" b="1" i="1" dirty="0" smtClean="0">
                <a:solidFill>
                  <a:srgbClr val="FF0000"/>
                </a:solidFill>
              </a:rPr>
              <a:t>День русского языка</a:t>
            </a:r>
            <a:endParaRPr lang="en-US" b="1" i="1" dirty="0">
              <a:solidFill>
                <a:srgbClr val="FF0000"/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969008" y="1606296"/>
            <a:ext cx="5784853" cy="555625"/>
            <a:chOff x="1248" y="2030"/>
            <a:chExt cx="3644" cy="350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736" y="2072"/>
              <a:ext cx="3156" cy="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Литературная гостиная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969008" y="2444499"/>
            <a:ext cx="5784850" cy="709613"/>
            <a:chOff x="1248" y="2640"/>
            <a:chExt cx="3644" cy="447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736" y="2796"/>
              <a:ext cx="3156" cy="2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Гонка героев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23" y="3865268"/>
            <a:ext cx="2058473" cy="20521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44" y="3329897"/>
            <a:ext cx="4366714" cy="327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8" y="269382"/>
            <a:ext cx="4212599" cy="28083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958" y="140594"/>
            <a:ext cx="2456646" cy="32755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6" y="3416122"/>
            <a:ext cx="4102324" cy="30767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958" y="3508420"/>
            <a:ext cx="2456646" cy="315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2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008" y="270456"/>
            <a:ext cx="6812924" cy="1055107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7 июня</a:t>
            </a:r>
            <a:endParaRPr lang="en-US" b="1" i="1" dirty="0">
              <a:solidFill>
                <a:srgbClr val="FF0000"/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969008" y="1606296"/>
            <a:ext cx="5784853" cy="555625"/>
            <a:chOff x="1248" y="2030"/>
            <a:chExt cx="3644" cy="350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736" y="2072"/>
              <a:ext cx="3156" cy="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Презентация отрядных уголков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969008" y="2444498"/>
            <a:ext cx="5784850" cy="1077913"/>
            <a:chOff x="1248" y="2640"/>
            <a:chExt cx="3644" cy="679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736" y="2796"/>
              <a:ext cx="3156" cy="52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Фестиваль настольных игр/ Что, Где, Когда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1969008" y="3522417"/>
            <a:ext cx="5784853" cy="700003"/>
            <a:chOff x="1248" y="3230"/>
            <a:chExt cx="3644" cy="302"/>
          </a:xfrm>
        </p:grpSpPr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1801" y="3272"/>
              <a:ext cx="3091" cy="19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Испытай удачу. Игра с кубиком.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2" y="4425545"/>
            <a:ext cx="2058473" cy="20521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791" y="4214848"/>
            <a:ext cx="3256067" cy="244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3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27" y="1067874"/>
            <a:ext cx="3536055" cy="47147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50" y="276360"/>
            <a:ext cx="4198512" cy="31488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70" y="3583547"/>
            <a:ext cx="4211392" cy="315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7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008" y="270456"/>
            <a:ext cx="6812924" cy="1055107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8 июня</a:t>
            </a:r>
            <a:endParaRPr lang="en-US" b="1" i="1" dirty="0">
              <a:solidFill>
                <a:srgbClr val="FF0000"/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969008" y="1606296"/>
            <a:ext cx="5784853" cy="555625"/>
            <a:chOff x="1248" y="2030"/>
            <a:chExt cx="3644" cy="350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736" y="2072"/>
              <a:ext cx="3156" cy="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Мастер-классы от вожатых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969008" y="2444499"/>
            <a:ext cx="5784850" cy="709613"/>
            <a:chOff x="1248" y="2640"/>
            <a:chExt cx="3644" cy="447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736" y="2796"/>
              <a:ext cx="3156" cy="2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Экскурсия в музей ЧМК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1969008" y="3282696"/>
            <a:ext cx="5784853" cy="555625"/>
            <a:chOff x="1248" y="3230"/>
            <a:chExt cx="3644" cy="350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1801" y="3272"/>
              <a:ext cx="3091" cy="29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КВИЗ ПЛИЗ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71" y="4214848"/>
            <a:ext cx="2058473" cy="20521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81" y="4066726"/>
            <a:ext cx="4829577" cy="23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2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89" y="293038"/>
            <a:ext cx="3788770" cy="50516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18" y="1403796"/>
            <a:ext cx="3733264" cy="497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8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008" y="270456"/>
            <a:ext cx="6812924" cy="105510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002060"/>
                </a:solidFill>
              </a:rPr>
              <a:t>9</a:t>
            </a:r>
            <a:r>
              <a:rPr lang="ru-RU" b="1" i="1" dirty="0" smtClean="0">
                <a:solidFill>
                  <a:srgbClr val="002060"/>
                </a:solidFill>
              </a:rPr>
              <a:t> июня </a:t>
            </a:r>
            <a:r>
              <a:rPr lang="en-US" b="1" i="1" dirty="0" smtClean="0">
                <a:solidFill>
                  <a:srgbClr val="FF0000"/>
                </a:solidFill>
              </a:rPr>
              <a:t>350 </a:t>
            </a:r>
            <a:r>
              <a:rPr lang="ru-RU" b="1" i="1" dirty="0" smtClean="0">
                <a:solidFill>
                  <a:srgbClr val="FF0000"/>
                </a:solidFill>
              </a:rPr>
              <a:t>лет со дня рождения Петра </a:t>
            </a:r>
            <a:r>
              <a:rPr lang="en-US" b="1" i="1" dirty="0" smtClean="0">
                <a:solidFill>
                  <a:srgbClr val="FF0000"/>
                </a:solidFill>
              </a:rPr>
              <a:t>I</a:t>
            </a:r>
            <a:endParaRPr lang="en-US" b="1" i="1" dirty="0">
              <a:solidFill>
                <a:srgbClr val="FF0000"/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275008" y="1606299"/>
            <a:ext cx="6478853" cy="1266826"/>
            <a:chOff x="1248" y="2030"/>
            <a:chExt cx="3644" cy="798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736" y="2072"/>
              <a:ext cx="3156" cy="7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Мастер-классы: вокал, народные инструменты, прикладное творчество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275008" y="2444499"/>
            <a:ext cx="6478850" cy="709613"/>
            <a:chOff x="1248" y="2640"/>
            <a:chExt cx="3644" cy="447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736" y="2796"/>
              <a:ext cx="3156" cy="2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КИП «Слабо, как Пётр…»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1191484" y="3282696"/>
            <a:ext cx="6562378" cy="555625"/>
            <a:chOff x="1248" y="3230"/>
            <a:chExt cx="3644" cy="350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1801" y="3272"/>
              <a:ext cx="3091" cy="29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Создание мультфильма.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94" y="4390611"/>
            <a:ext cx="2058473" cy="20521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3" y="3884325"/>
            <a:ext cx="2190185" cy="294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6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23" y="3686575"/>
            <a:ext cx="2326956" cy="31026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23" y="249007"/>
            <a:ext cx="2384892" cy="31798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84" y="257441"/>
            <a:ext cx="2378567" cy="31714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779" y="264893"/>
            <a:ext cx="2372979" cy="31639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23" y="3686575"/>
            <a:ext cx="4134118" cy="310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3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008" y="270456"/>
            <a:ext cx="6812924" cy="105510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10 июня </a:t>
            </a:r>
            <a:r>
              <a:rPr lang="ru-RU" b="1" i="1" dirty="0" smtClean="0">
                <a:solidFill>
                  <a:srgbClr val="FF0000"/>
                </a:solidFill>
              </a:rPr>
              <a:t>День России</a:t>
            </a:r>
            <a:endParaRPr lang="en-US" b="1" i="1" dirty="0">
              <a:solidFill>
                <a:srgbClr val="FF0000"/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275008" y="1606298"/>
            <a:ext cx="6478853" cy="896938"/>
            <a:chOff x="1248" y="2030"/>
            <a:chExt cx="3644" cy="565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736" y="2072"/>
              <a:ext cx="3156" cy="5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Мастер-классы: хореография, народные инструменты, прикладное творчество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275008" y="2444499"/>
            <a:ext cx="6478850" cy="709613"/>
            <a:chOff x="1248" y="2640"/>
            <a:chExt cx="3644" cy="447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736" y="2796"/>
              <a:ext cx="3156" cy="2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Комический футбол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1191484" y="3282696"/>
            <a:ext cx="6562378" cy="555625"/>
            <a:chOff x="1248" y="3230"/>
            <a:chExt cx="3644" cy="350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1801" y="3272"/>
              <a:ext cx="3091" cy="29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Концерт, посвященный «Дню России»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67" y="4229689"/>
            <a:ext cx="2058473" cy="20521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023" y="4000247"/>
            <a:ext cx="4263683" cy="266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1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" y="90152"/>
            <a:ext cx="4275786" cy="32068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7" y="90153"/>
            <a:ext cx="4275785" cy="32068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744" y="3448061"/>
            <a:ext cx="4275786" cy="340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4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89636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6000" b="1" i="1" dirty="0" smtClean="0">
                <a:solidFill>
                  <a:srgbClr val="FF0000"/>
                </a:solidFill>
              </a:rPr>
              <a:t>Неделя русского кинематографа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59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89636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6000" b="1" i="1" dirty="0" smtClean="0">
                <a:solidFill>
                  <a:srgbClr val="FF0000"/>
                </a:solidFill>
              </a:rPr>
              <a:t>Неделя музыки</a:t>
            </a:r>
            <a:r>
              <a:rPr lang="en-US" sz="6000" b="1" i="1" dirty="0" smtClean="0">
                <a:solidFill>
                  <a:srgbClr val="FF0000"/>
                </a:solidFill>
              </a:rPr>
              <a:t> </a:t>
            </a:r>
            <a:r>
              <a:rPr lang="ru-RU" sz="6000" b="1" i="1" dirty="0" smtClean="0">
                <a:solidFill>
                  <a:srgbClr val="FF0000"/>
                </a:solidFill>
              </a:rPr>
              <a:t>и театра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08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008" y="270456"/>
            <a:ext cx="6812924" cy="105510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14 июня</a:t>
            </a:r>
            <a:endParaRPr lang="en-US" b="1" i="1" dirty="0">
              <a:solidFill>
                <a:srgbClr val="FF0000"/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107584" y="1606298"/>
            <a:ext cx="6646278" cy="896938"/>
            <a:chOff x="1248" y="2030"/>
            <a:chExt cx="3644" cy="565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736" y="2072"/>
              <a:ext cx="3156" cy="5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rgbClr val="000000"/>
                  </a:solidFill>
                </a:rPr>
                <a:t>Мастер-классы: </a:t>
              </a:r>
              <a:r>
                <a:rPr lang="ru-RU" sz="2400" dirty="0" smtClean="0">
                  <a:solidFill>
                    <a:srgbClr val="000000"/>
                  </a:solidFill>
                </a:rPr>
                <a:t>вокал, декоративно-прикладное творчество, театр.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112188" y="2444499"/>
            <a:ext cx="6641670" cy="709613"/>
            <a:chOff x="1248" y="2640"/>
            <a:chExt cx="3644" cy="447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736" y="2796"/>
              <a:ext cx="3156" cy="2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КВЕСТ СЕТ «Музыкальный»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1195132" y="3282696"/>
            <a:ext cx="6558730" cy="555625"/>
            <a:chOff x="1248" y="3230"/>
            <a:chExt cx="3644" cy="350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1716" y="3272"/>
              <a:ext cx="3176" cy="29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ТРИЗ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46" y="4231553"/>
            <a:ext cx="2058473" cy="20521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526" y="4158649"/>
            <a:ext cx="4430332" cy="242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5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730" y="359535"/>
            <a:ext cx="3550544" cy="47340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5" y="1548684"/>
            <a:ext cx="3717969" cy="495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4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008" y="270456"/>
            <a:ext cx="6812924" cy="105510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15 июня</a:t>
            </a:r>
            <a:endParaRPr lang="en-US" b="1" i="1" dirty="0">
              <a:solidFill>
                <a:srgbClr val="FF0000"/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107584" y="1606298"/>
            <a:ext cx="6748416" cy="896938"/>
            <a:chOff x="1248" y="2030"/>
            <a:chExt cx="3700" cy="565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665" y="2072"/>
              <a:ext cx="3283" cy="5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rgbClr val="000000"/>
                  </a:solidFill>
                </a:rPr>
                <a:t>Мастер-классы: </a:t>
              </a:r>
              <a:r>
                <a:rPr lang="ru-RU" sz="2400" dirty="0" smtClean="0">
                  <a:solidFill>
                    <a:srgbClr val="000000"/>
                  </a:solidFill>
                </a:rPr>
                <a:t>хореография, декоративно-прикладное творчество, театр.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112188" y="2444499"/>
            <a:ext cx="6641670" cy="709613"/>
            <a:chOff x="1248" y="2640"/>
            <a:chExt cx="3644" cy="447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663" y="2796"/>
              <a:ext cx="3229" cy="2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КИП «Дворовые игры»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1195132" y="3282696"/>
            <a:ext cx="6558730" cy="555625"/>
            <a:chOff x="1248" y="3230"/>
            <a:chExt cx="3644" cy="350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1622" y="3272"/>
              <a:ext cx="3270" cy="29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«Вечеринка 90-х»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72" y="4233484"/>
            <a:ext cx="2058473" cy="20521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10" y="3912935"/>
            <a:ext cx="3980348" cy="288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6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" y="218940"/>
            <a:ext cx="3670480" cy="27528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82" y="218940"/>
            <a:ext cx="3683357" cy="2762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52" y="3210059"/>
            <a:ext cx="2610387" cy="34805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261" y="3210059"/>
            <a:ext cx="2610387" cy="34805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2" y="3210059"/>
            <a:ext cx="2603947" cy="347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9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008" y="270456"/>
            <a:ext cx="6812924" cy="105510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16 июня</a:t>
            </a:r>
            <a:endParaRPr lang="en-US" b="1" i="1" dirty="0">
              <a:solidFill>
                <a:srgbClr val="FF0000"/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107584" y="1606296"/>
            <a:ext cx="6646278" cy="555625"/>
            <a:chOff x="1248" y="2030"/>
            <a:chExt cx="3644" cy="350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736" y="2072"/>
              <a:ext cx="3156" cy="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dirty="0" smtClean="0">
                  <a:solidFill>
                    <a:srgbClr val="000000"/>
                  </a:solidFill>
                </a:rPr>
                <a:t>Что</a:t>
              </a:r>
              <a:r>
                <a:rPr lang="en-US" sz="2400" dirty="0" smtClean="0">
                  <a:solidFill>
                    <a:srgbClr val="000000"/>
                  </a:solidFill>
                </a:rPr>
                <a:t>? </a:t>
              </a:r>
              <a:r>
                <a:rPr lang="ru-RU" sz="2400" dirty="0" smtClean="0">
                  <a:solidFill>
                    <a:srgbClr val="000000"/>
                  </a:solidFill>
                </a:rPr>
                <a:t>Где </a:t>
              </a:r>
              <a:r>
                <a:rPr lang="en-US" sz="2400" dirty="0" smtClean="0">
                  <a:solidFill>
                    <a:srgbClr val="000000"/>
                  </a:solidFill>
                </a:rPr>
                <a:t>?</a:t>
              </a:r>
              <a:r>
                <a:rPr lang="ru-RU" sz="2400" dirty="0" smtClean="0">
                  <a:solidFill>
                    <a:srgbClr val="000000"/>
                  </a:solidFill>
                </a:rPr>
                <a:t> Когда</a:t>
              </a:r>
              <a:r>
                <a:rPr lang="en-US" sz="2400" dirty="0" smtClean="0">
                  <a:solidFill>
                    <a:srgbClr val="000000"/>
                  </a:solidFill>
                </a:rPr>
                <a:t> ?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112188" y="2444499"/>
            <a:ext cx="6641670" cy="709613"/>
            <a:chOff x="1248" y="2640"/>
            <a:chExt cx="3644" cy="447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736" y="2796"/>
              <a:ext cx="3156" cy="2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Экскурсия в «Краеведческий музей»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76" y="4128522"/>
            <a:ext cx="2058473" cy="20521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69" y="3308100"/>
            <a:ext cx="4700789" cy="313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7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38" y="3046928"/>
            <a:ext cx="2790690" cy="37209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646" y="3998890"/>
            <a:ext cx="3554567" cy="2665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597" y="115909"/>
            <a:ext cx="2786666" cy="37155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7" y="115909"/>
            <a:ext cx="3846355" cy="288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1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008" y="270456"/>
            <a:ext cx="6812924" cy="105510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17 июня</a:t>
            </a:r>
            <a:endParaRPr lang="en-US" b="1" i="1" dirty="0">
              <a:solidFill>
                <a:srgbClr val="FF0000"/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107584" y="1606296"/>
            <a:ext cx="6748416" cy="555625"/>
            <a:chOff x="1248" y="2030"/>
            <a:chExt cx="3700" cy="350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665" y="2072"/>
              <a:ext cx="3283" cy="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0000"/>
                  </a:solidFill>
                </a:rPr>
                <a:t>Рисунки на асфальте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112188" y="2444496"/>
            <a:ext cx="6743737" cy="720136"/>
            <a:chOff x="1248" y="2640"/>
            <a:chExt cx="3700" cy="436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663" y="2796"/>
              <a:ext cx="3285" cy="2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2400" smtClean="0">
                  <a:solidFill>
                    <a:srgbClr val="000000"/>
                  </a:solidFill>
                </a:rPr>
                <a:t>Фото кросс </a:t>
              </a:r>
              <a:r>
                <a:rPr lang="ru-RU" sz="2400" dirty="0" smtClean="0">
                  <a:solidFill>
                    <a:srgbClr val="000000"/>
                  </a:solidFill>
                </a:rPr>
                <a:t>«Наш Лицей»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1195131" y="3282696"/>
            <a:ext cx="6660793" cy="555625"/>
            <a:chOff x="1248" y="3230"/>
            <a:chExt cx="3644" cy="350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1622" y="3272"/>
              <a:ext cx="3270" cy="29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0000"/>
                  </a:solidFill>
                </a:rPr>
                <a:t>ШОУ «МАСКА»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5" y="4367066"/>
            <a:ext cx="2058473" cy="20521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903" y="3912935"/>
            <a:ext cx="5205021" cy="292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9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008" y="270456"/>
            <a:ext cx="6812924" cy="105510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20 июня</a:t>
            </a:r>
            <a:endParaRPr lang="en-US" b="1" i="1" dirty="0">
              <a:solidFill>
                <a:srgbClr val="FF0000"/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107584" y="1606296"/>
            <a:ext cx="6646278" cy="555625"/>
            <a:chOff x="1248" y="2030"/>
            <a:chExt cx="3644" cy="350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736" y="2072"/>
              <a:ext cx="3156" cy="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dirty="0" smtClean="0">
                  <a:solidFill>
                    <a:srgbClr val="000000"/>
                  </a:solidFill>
                </a:rPr>
                <a:t>Игра с кубиком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112188" y="2444498"/>
            <a:ext cx="6641670" cy="1077913"/>
            <a:chOff x="1248" y="2640"/>
            <a:chExt cx="3644" cy="679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736" y="2796"/>
              <a:ext cx="3156" cy="52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dirty="0" smtClean="0">
                  <a:solidFill>
                    <a:srgbClr val="000000"/>
                  </a:solidFill>
                </a:rPr>
                <a:t>Театр «Манекен», </a:t>
              </a:r>
              <a:r>
                <a:rPr lang="ru-RU" sz="2400" dirty="0" smtClean="0">
                  <a:solidFill>
                    <a:srgbClr val="FF0000"/>
                  </a:solidFill>
                </a:rPr>
                <a:t>«</a:t>
              </a:r>
              <a:r>
                <a:rPr lang="ru-RU" sz="2400" b="1" i="1" dirty="0" smtClean="0">
                  <a:solidFill>
                    <a:srgbClr val="FF0000"/>
                  </a:solidFill>
                </a:rPr>
                <a:t>Сказочная суматоха от ватаги скоморохов»</a:t>
              </a:r>
              <a:endParaRPr lang="en-US" sz="2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76" y="4128522"/>
            <a:ext cx="2058473" cy="20521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329" y="3790263"/>
            <a:ext cx="4743529" cy="249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3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5" y="816195"/>
            <a:ext cx="3760632" cy="28204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666" y="585987"/>
            <a:ext cx="3721991" cy="2791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666" y="3734872"/>
            <a:ext cx="3683358" cy="27625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1" y="4018209"/>
            <a:ext cx="3745567" cy="197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008" y="270456"/>
            <a:ext cx="6812924" cy="1055107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1 июня </a:t>
            </a:r>
            <a:r>
              <a:rPr lang="ru-RU" b="1" i="1" dirty="0" smtClean="0">
                <a:solidFill>
                  <a:srgbClr val="FF0000"/>
                </a:solidFill>
              </a:rPr>
              <a:t>День защиты детей</a:t>
            </a:r>
            <a:endParaRPr lang="en-US" b="1" i="1" dirty="0">
              <a:solidFill>
                <a:srgbClr val="FF0000"/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015972" y="1400176"/>
            <a:ext cx="6737890" cy="791304"/>
            <a:chOff x="1248" y="2030"/>
            <a:chExt cx="3644" cy="565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736" y="2072"/>
              <a:ext cx="3156" cy="5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Игровая программа «День защиты детей» в МЦДТ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422397" y="2228910"/>
            <a:ext cx="7331461" cy="847503"/>
            <a:chOff x="1291" y="2587"/>
            <a:chExt cx="3601" cy="1755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972" y="2906"/>
              <a:ext cx="966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686" y="2796"/>
              <a:ext cx="3206" cy="154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/>
              <a:r>
                <a:rPr lang="ru-RU" sz="2400" dirty="0" smtClean="0">
                  <a:solidFill>
                    <a:srgbClr val="000000"/>
                  </a:solidFill>
                </a:rPr>
                <a:t>Игры на знакомство / Эвакуация </a:t>
              </a:r>
              <a:r>
                <a:rPr lang="ru-RU" sz="2400" dirty="0">
                  <a:solidFill>
                    <a:srgbClr val="000000"/>
                  </a:solidFill>
                </a:rPr>
                <a:t>«Осторожно, пожар»</a:t>
              </a:r>
              <a:endParaRPr lang="en-US" sz="2400" dirty="0">
                <a:solidFill>
                  <a:srgbClr val="000000"/>
                </a:solidFill>
              </a:endParaRPr>
            </a:p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87" cy="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949710" y="3282696"/>
            <a:ext cx="6804151" cy="555625"/>
            <a:chOff x="1248" y="3230"/>
            <a:chExt cx="3644" cy="350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1801" y="3272"/>
              <a:ext cx="3091" cy="29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Концертная программа в ДК «ЧМК»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527" y="3912935"/>
            <a:ext cx="4430331" cy="295355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71" y="4214848"/>
            <a:ext cx="2058473" cy="205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9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008" y="270456"/>
            <a:ext cx="6812924" cy="105510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2</a:t>
            </a:r>
            <a:r>
              <a:rPr lang="en-US" b="1" i="1" dirty="0" smtClean="0">
                <a:solidFill>
                  <a:srgbClr val="002060"/>
                </a:solidFill>
              </a:rPr>
              <a:t>1</a:t>
            </a:r>
            <a:r>
              <a:rPr lang="ru-RU" b="1" i="1" dirty="0" smtClean="0">
                <a:solidFill>
                  <a:srgbClr val="002060"/>
                </a:solidFill>
              </a:rPr>
              <a:t> июня</a:t>
            </a:r>
            <a:endParaRPr lang="en-US" b="1" i="1" dirty="0">
              <a:solidFill>
                <a:srgbClr val="FF0000"/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107584" y="1606296"/>
            <a:ext cx="6646278" cy="555625"/>
            <a:chOff x="1248" y="2030"/>
            <a:chExt cx="3644" cy="350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736" y="2072"/>
              <a:ext cx="3156" cy="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dirty="0" smtClean="0">
                  <a:solidFill>
                    <a:srgbClr val="000000"/>
                  </a:solidFill>
                </a:rPr>
                <a:t>Мастерские от учителей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112188" y="2444499"/>
            <a:ext cx="6641670" cy="709613"/>
            <a:chOff x="1248" y="2640"/>
            <a:chExt cx="3644" cy="447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736" y="2796"/>
              <a:ext cx="3156" cy="2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dirty="0" smtClean="0">
                  <a:solidFill>
                    <a:srgbClr val="000000"/>
                  </a:solidFill>
                </a:rPr>
                <a:t>СТАРТИН «Лицей зажигает!!!»</a:t>
              </a:r>
              <a:endParaRPr lang="en-US" sz="2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76" y="4128522"/>
            <a:ext cx="2058473" cy="20521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33" y="3567287"/>
            <a:ext cx="4739425" cy="29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008" y="270456"/>
            <a:ext cx="6812924" cy="105510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22 июня </a:t>
            </a:r>
            <a:r>
              <a:rPr lang="ru-RU" b="1" i="1" dirty="0" smtClean="0">
                <a:solidFill>
                  <a:srgbClr val="FF0000"/>
                </a:solidFill>
              </a:rPr>
              <a:t>День памяти и скорби</a:t>
            </a:r>
            <a:endParaRPr lang="en-US" b="1" i="1" dirty="0">
              <a:solidFill>
                <a:srgbClr val="FF0000"/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107584" y="1606296"/>
            <a:ext cx="6646278" cy="555625"/>
            <a:chOff x="1248" y="2030"/>
            <a:chExt cx="3644" cy="350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736" y="2072"/>
              <a:ext cx="3156" cy="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dirty="0" smtClean="0">
                  <a:solidFill>
                    <a:srgbClr val="000000"/>
                  </a:solidFill>
                </a:rPr>
                <a:t>Творческие мастерские / Митинг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112188" y="2444499"/>
            <a:ext cx="6641670" cy="709613"/>
            <a:chOff x="1248" y="2640"/>
            <a:chExt cx="3644" cy="447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736" y="2796"/>
              <a:ext cx="3156" cy="2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 Битва хоров «Песни военных лет»</a:t>
              </a:r>
              <a:endParaRPr lang="en-US" sz="2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76" y="3855267"/>
            <a:ext cx="2058473" cy="20521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749" y="3308100"/>
            <a:ext cx="4675031" cy="311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7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412" y="141666"/>
            <a:ext cx="3709116" cy="27818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9" y="141666"/>
            <a:ext cx="3709116" cy="27818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893" y="3049074"/>
            <a:ext cx="5078567" cy="380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5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008" y="270456"/>
            <a:ext cx="6812924" cy="105510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23 июня</a:t>
            </a:r>
            <a:endParaRPr lang="en-US" b="1" i="1" dirty="0">
              <a:solidFill>
                <a:srgbClr val="FF0000"/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107584" y="1606296"/>
            <a:ext cx="6646278" cy="555625"/>
            <a:chOff x="1248" y="2030"/>
            <a:chExt cx="3644" cy="350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736" y="2072"/>
              <a:ext cx="3156" cy="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dirty="0" smtClean="0">
                  <a:solidFill>
                    <a:srgbClr val="000000"/>
                  </a:solidFill>
                </a:rPr>
                <a:t>Мастер-класс от вожатых / Экспресс газета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112188" y="2444499"/>
            <a:ext cx="6641670" cy="709613"/>
            <a:chOff x="1248" y="2640"/>
            <a:chExt cx="3644" cy="447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736" y="2796"/>
              <a:ext cx="3156" cy="2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БАССЕЙН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1195132" y="3282696"/>
            <a:ext cx="6558730" cy="555625"/>
            <a:chOff x="1248" y="3230"/>
            <a:chExt cx="3644" cy="350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1716" y="3272"/>
              <a:ext cx="3176" cy="29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КВЕСТ «За кулисами театра»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72" y="4214037"/>
            <a:ext cx="2058473" cy="20521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528" y="3912935"/>
            <a:ext cx="4005330" cy="300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1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008" y="270456"/>
            <a:ext cx="6812924" cy="105510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24 июня</a:t>
            </a:r>
            <a:endParaRPr lang="en-US" b="1" i="1" dirty="0">
              <a:solidFill>
                <a:srgbClr val="FF0000"/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107584" y="1606298"/>
            <a:ext cx="6646278" cy="896938"/>
            <a:chOff x="1248" y="2030"/>
            <a:chExt cx="3644" cy="565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736" y="2072"/>
              <a:ext cx="3156" cy="5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dirty="0" smtClean="0">
                  <a:solidFill>
                    <a:srgbClr val="000000"/>
                  </a:solidFill>
                </a:rPr>
                <a:t>КИП «Правда или действие» / Урок безопасности в современном городе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112188" y="2444499"/>
            <a:ext cx="6641670" cy="709613"/>
            <a:chOff x="1248" y="2640"/>
            <a:chExt cx="3644" cy="447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736" y="2796"/>
              <a:ext cx="3156" cy="2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БАССЕЙН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1195132" y="3282696"/>
            <a:ext cx="6558730" cy="555625"/>
            <a:chOff x="1248" y="3230"/>
            <a:chExt cx="3644" cy="350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1716" y="3272"/>
              <a:ext cx="3176" cy="29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ШОУ «Импровизация»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08" y="4244432"/>
            <a:ext cx="2058473" cy="20521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799" y="3912935"/>
            <a:ext cx="4353059" cy="290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3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008" y="270456"/>
            <a:ext cx="6812924" cy="105510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27 июня</a:t>
            </a:r>
            <a:endParaRPr lang="en-US" b="1" i="1" dirty="0">
              <a:solidFill>
                <a:srgbClr val="FF0000"/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107584" y="1606298"/>
            <a:ext cx="6646278" cy="896938"/>
            <a:chOff x="1248" y="2030"/>
            <a:chExt cx="3644" cy="565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736" y="2072"/>
              <a:ext cx="3156" cy="5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dirty="0" smtClean="0">
                  <a:solidFill>
                    <a:srgbClr val="000000"/>
                  </a:solidFill>
                </a:rPr>
                <a:t>Тренировочная эвакуация «Осторожно, пожар»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112188" y="2444499"/>
            <a:ext cx="6641670" cy="709613"/>
            <a:chOff x="1248" y="2640"/>
            <a:chExt cx="3644" cy="447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736" y="2796"/>
              <a:ext cx="3156" cy="2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Концерт закрытия смены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1195132" y="3282696"/>
            <a:ext cx="6558730" cy="555625"/>
            <a:chOff x="1248" y="3230"/>
            <a:chExt cx="3644" cy="350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1716" y="3272"/>
              <a:ext cx="3176" cy="29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Прощальный огонек.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46" y="4231553"/>
            <a:ext cx="2058473" cy="20521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252" y="4231553"/>
            <a:ext cx="4616606" cy="230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5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3645" y="605306"/>
            <a:ext cx="6619741" cy="5509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наши ребята! </a:t>
            </a:r>
          </a:p>
          <a:p>
            <a:pPr algn="ctr"/>
            <a:endParaRPr lang="ru-RU" sz="3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 вам за </a:t>
            </a: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 набраться свежими идеями, крепким здоровьем и невероятной энергией. Пусть лето воодушевит и наполнит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 </a:t>
            </a: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новыми силами, бодростью, энергией, крепким здоровьем, яркими впечатлениями и добрыми эмоциями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Ваши воспитатели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вожатые.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703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67" y="387696"/>
            <a:ext cx="3886200" cy="25908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60" y="387696"/>
            <a:ext cx="3886200" cy="25908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2" y="3605816"/>
            <a:ext cx="3862455" cy="25749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60" y="3618159"/>
            <a:ext cx="3843940" cy="2562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008" y="270456"/>
            <a:ext cx="6812924" cy="1055107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2 июня</a:t>
            </a:r>
            <a:endParaRPr lang="en-US" b="1" i="1" dirty="0">
              <a:solidFill>
                <a:srgbClr val="002060"/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969008" y="1606296"/>
            <a:ext cx="5784853" cy="555625"/>
            <a:chOff x="1248" y="2030"/>
            <a:chExt cx="3644" cy="350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736" y="2072"/>
              <a:ext cx="3156" cy="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Мастер-класс по робототехнике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969008" y="2444499"/>
            <a:ext cx="5784850" cy="709613"/>
            <a:chOff x="1248" y="2640"/>
            <a:chExt cx="3644" cy="447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736" y="2796"/>
              <a:ext cx="3156" cy="2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Киноклуб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1969005" y="3329310"/>
            <a:ext cx="5784853" cy="555625"/>
            <a:chOff x="1248" y="3230"/>
            <a:chExt cx="3644" cy="350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1801" y="3272"/>
              <a:ext cx="3091" cy="29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Концерт открытия «Игра началась»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71" y="4214848"/>
            <a:ext cx="2058473" cy="20521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023" y="3912935"/>
            <a:ext cx="4353835" cy="290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4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83" y="439212"/>
            <a:ext cx="3886200" cy="25908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29" y="439212"/>
            <a:ext cx="3886200" cy="25908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84" y="3593206"/>
            <a:ext cx="3921618" cy="26144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859" y="3593206"/>
            <a:ext cx="3881370" cy="25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7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008" y="270456"/>
            <a:ext cx="6812924" cy="1055107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3 июня</a:t>
            </a:r>
            <a:endParaRPr lang="en-US" b="1" i="1" dirty="0">
              <a:solidFill>
                <a:srgbClr val="002060"/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969008" y="1606296"/>
            <a:ext cx="5784853" cy="555625"/>
            <a:chOff x="1248" y="2030"/>
            <a:chExt cx="3644" cy="350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736" y="2072"/>
              <a:ext cx="3156" cy="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Поход в Кинотеатр «Импульс»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969008" y="2444498"/>
            <a:ext cx="5784850" cy="1077913"/>
            <a:chOff x="1248" y="2640"/>
            <a:chExt cx="3644" cy="679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736" y="2796"/>
              <a:ext cx="3156" cy="52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 «</a:t>
              </a:r>
              <a:r>
                <a:rPr lang="ru-RU" sz="2400" dirty="0" err="1" smtClean="0">
                  <a:solidFill>
                    <a:srgbClr val="000000"/>
                  </a:solidFill>
                </a:rPr>
                <a:t>Буктрейлеры</a:t>
              </a:r>
              <a:r>
                <a:rPr lang="ru-RU" sz="2400" dirty="0" smtClean="0">
                  <a:solidFill>
                    <a:srgbClr val="000000"/>
                  </a:solidFill>
                </a:rPr>
                <a:t>» Сказки на новый лад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04" y="3881413"/>
            <a:ext cx="2058473" cy="20521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09" y="3827485"/>
            <a:ext cx="5010150" cy="287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6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8" y="1406628"/>
            <a:ext cx="4282129" cy="43269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05" y="244699"/>
            <a:ext cx="4061139" cy="30458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94" y="3849645"/>
            <a:ext cx="3960350" cy="264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0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14971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Неделя спорта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87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431</TotalTime>
  <Words>421</Words>
  <Application>Microsoft Office PowerPoint</Application>
  <PresentationFormat>Экран (4:3)</PresentationFormat>
  <Paragraphs>125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Office Theme</vt:lpstr>
      <vt:lpstr>Городской оздоровительный лагерь  с дневным пребыванием детей  «Наш дом –планета Земля!»</vt:lpstr>
      <vt:lpstr>Презентация PowerPoint</vt:lpstr>
      <vt:lpstr>1 июня День защиты детей</vt:lpstr>
      <vt:lpstr>Презентация PowerPoint</vt:lpstr>
      <vt:lpstr>2 июня</vt:lpstr>
      <vt:lpstr>Презентация PowerPoint</vt:lpstr>
      <vt:lpstr>3 июня</vt:lpstr>
      <vt:lpstr>Презентация PowerPoint</vt:lpstr>
      <vt:lpstr>Неделя спорта</vt:lpstr>
      <vt:lpstr>4 июня День русского языка</vt:lpstr>
      <vt:lpstr>Презентация PowerPoint</vt:lpstr>
      <vt:lpstr>7 июня</vt:lpstr>
      <vt:lpstr>Презентация PowerPoint</vt:lpstr>
      <vt:lpstr>8 июня</vt:lpstr>
      <vt:lpstr>Презентация PowerPoint</vt:lpstr>
      <vt:lpstr>9 июня 350 лет со дня рождения Петра I</vt:lpstr>
      <vt:lpstr>Презентация PowerPoint</vt:lpstr>
      <vt:lpstr>10 июня День России</vt:lpstr>
      <vt:lpstr>Презентация PowerPoint</vt:lpstr>
      <vt:lpstr>Презентация PowerPoint</vt:lpstr>
      <vt:lpstr>14 июня</vt:lpstr>
      <vt:lpstr>Презентация PowerPoint</vt:lpstr>
      <vt:lpstr>15 июня</vt:lpstr>
      <vt:lpstr>Презентация PowerPoint</vt:lpstr>
      <vt:lpstr>16 июня</vt:lpstr>
      <vt:lpstr>Презентация PowerPoint</vt:lpstr>
      <vt:lpstr>17 июня</vt:lpstr>
      <vt:lpstr>20 июня</vt:lpstr>
      <vt:lpstr>Презентация PowerPoint</vt:lpstr>
      <vt:lpstr>21 июня</vt:lpstr>
      <vt:lpstr>22 июня День памяти и скорби</vt:lpstr>
      <vt:lpstr>Презентация PowerPoint</vt:lpstr>
      <vt:lpstr>23 июня</vt:lpstr>
      <vt:lpstr>24 июня</vt:lpstr>
      <vt:lpstr>27 июня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Учетная запись Майкрософт</cp:lastModifiedBy>
  <cp:revision>39</cp:revision>
  <dcterms:created xsi:type="dcterms:W3CDTF">2020-01-15T13:54:02Z</dcterms:created>
  <dcterms:modified xsi:type="dcterms:W3CDTF">2022-06-23T05:26:02Z</dcterms:modified>
</cp:coreProperties>
</file>